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60" r:id="rId6"/>
    <p:sldId id="259" r:id="rId7"/>
    <p:sldId id="262" r:id="rId8"/>
    <p:sldId id="263" r:id="rId9"/>
    <p:sldId id="261" r:id="rId10"/>
    <p:sldId id="264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CC491-E472-4C44-90D7-3B190E3F996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FDA2A-F8E6-4A90-B7DA-68D3A20B41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7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 advClick="0" advTm="1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transition spd="slow" advClick="0" advTm="1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1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FA0069E-0D14-42F4-B820-9385E5C2EA32}" type="datetimeFigureOut">
              <a:rPr lang="ko-KR" altLang="en-US" smtClean="0"/>
              <a:t>2013-11-27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20A1F3A1-798D-4629-858E-0427A1DC23D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 advTm="1000"/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7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MULJOMDAO</a:t>
            </a:r>
            <a:br>
              <a:rPr lang="en-US" altLang="ko-KR" dirty="0" smtClean="0"/>
            </a:br>
            <a:r>
              <a:rPr lang="ko-KR" altLang="en-US" sz="2000" dirty="0"/>
              <a:t>목포 유달산 </a:t>
            </a:r>
            <a:r>
              <a:rPr lang="ko-KR" altLang="en-US" sz="2000" dirty="0" err="1"/>
              <a:t>트래킹을</a:t>
            </a:r>
            <a:r>
              <a:rPr lang="ko-KR" altLang="en-US" sz="2000" dirty="0"/>
              <a:t> 위한 </a:t>
            </a:r>
            <a:r>
              <a:rPr lang="ko-KR" altLang="en-US" sz="2000" dirty="0" err="1"/>
              <a:t>안드로이드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어플리케이션 </a:t>
            </a:r>
            <a:endParaRPr lang="ko-KR" altLang="en-US" sz="2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867109"/>
              </p:ext>
            </p:extLst>
          </p:nvPr>
        </p:nvGraphicFramePr>
        <p:xfrm>
          <a:off x="4860032" y="4941168"/>
          <a:ext cx="3840088" cy="1100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044"/>
                <a:gridCol w="1920044"/>
              </a:tblGrid>
              <a:tr h="46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지도 교수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김동관 교수님</a:t>
                      </a:r>
                      <a:endParaRPr lang="ko-KR" altLang="en-US" dirty="0"/>
                    </a:p>
                  </a:txBody>
                  <a:tcPr/>
                </a:tc>
              </a:tr>
              <a:tr h="61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팀 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박성웅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이훈휘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김길호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7544" y="620688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목포해양대학교 </a:t>
            </a:r>
            <a:r>
              <a:rPr lang="en-US" altLang="ko-KR" sz="2000" b="1" dirty="0" smtClean="0"/>
              <a:t>- </a:t>
            </a:r>
            <a:r>
              <a:rPr lang="ko-KR" altLang="en-US" sz="2000" b="1" dirty="0" smtClean="0"/>
              <a:t>공학작품 전시회</a:t>
            </a:r>
            <a:r>
              <a:rPr lang="en-US" altLang="ko-KR" sz="2000" b="1" dirty="0" smtClean="0"/>
              <a:t>]</a:t>
            </a:r>
            <a:endParaRPr lang="ko-KR" altLang="en-US" sz="2000" b="1" dirty="0"/>
          </a:p>
        </p:txBody>
      </p:sp>
      <p:pic>
        <p:nvPicPr>
          <p:cNvPr id="7" name="오디오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3301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000" dirty="0" smtClean="0"/>
              <a:t>좀 더 개발 해야 하는 기능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타임어택 기능으로 자신이 얼마나 빠르게 </a:t>
            </a:r>
            <a:r>
              <a:rPr lang="ko-KR" altLang="en-US" sz="2000" dirty="0" err="1" smtClean="0"/>
              <a:t>트레킹을</a:t>
            </a:r>
            <a:r>
              <a:rPr lang="ko-KR" altLang="en-US" sz="2000" dirty="0" smtClean="0"/>
              <a:t> 할 수 있는 지에 대한 기능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추가 구현 해야 할 사항</a:t>
            </a:r>
            <a:endParaRPr lang="en-US" altLang="ko-KR" sz="2000" dirty="0" smtClean="0"/>
          </a:p>
          <a:p>
            <a:pPr marL="800100" lvl="1" indent="-342900"/>
            <a:r>
              <a:rPr lang="ko-KR" altLang="en-US" sz="1600" dirty="0" smtClean="0"/>
              <a:t>타임어택을 완료 했을 시에 대한 이벤트 부족</a:t>
            </a:r>
            <a:endParaRPr lang="en-US" altLang="ko-KR" sz="1600" dirty="0" smtClean="0"/>
          </a:p>
          <a:p>
            <a:pPr marL="800100" lvl="1" indent="-342900"/>
            <a:r>
              <a:rPr lang="ko-KR" altLang="en-US" sz="1600" dirty="0" smtClean="0"/>
              <a:t>서버를 이용하여 사람들간의 기록 경쟁 기능 구현</a:t>
            </a:r>
            <a:endParaRPr lang="en-US" altLang="ko-KR" sz="1600" dirty="0" smtClean="0"/>
          </a:p>
          <a:p>
            <a:pPr marL="800100" lvl="1" indent="-342900"/>
            <a:r>
              <a:rPr lang="ko-KR" altLang="en-US" sz="1600" dirty="0" smtClean="0"/>
              <a:t>타임어택에 대한 여러 경로를 지정해 둠으로써 다양한 기록 경쟁을 이룸</a:t>
            </a:r>
            <a:endParaRPr lang="en-US" altLang="ko-KR" sz="1600" dirty="0" smtClean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도전 가능 지역에 대한 표시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도전 기능</a:t>
            </a:r>
            <a:endParaRPr lang="ko-KR" altLang="en-US" dirty="0"/>
          </a:p>
        </p:txBody>
      </p:sp>
      <p:pic>
        <p:nvPicPr>
          <p:cNvPr id="3" name="Picture 2" descr="C:\Users\GilhoKim\Desktop\Gmail\2013-11-27-02-11-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6" y="1988840"/>
            <a:ext cx="292227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769968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4" y="0"/>
            <a:ext cx="9165704" cy="6858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기대효과 및 향후 </a:t>
            </a:r>
            <a:r>
              <a:rPr lang="ko-KR" altLang="en-US" b="1" dirty="0" smtClean="0"/>
              <a:t>계획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목포 유달산의 주변 경관도 멋지고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 </a:t>
            </a: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목포 대교가 한 눈에 들어와 사람들이 많이 찾는 곳이다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목포 유달산만의 </a:t>
            </a:r>
            <a:r>
              <a:rPr lang="ko-KR" altLang="en-US" sz="24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안드로이드</a:t>
            </a: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어플리케이션을 제작함으로써 유달산 등산을 쉽고 즐겁게 하길 바란다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등산 뿐만 아니라 등산 후의 서비스 또한 제공함으로 좀더 이로운 </a:t>
            </a:r>
            <a:r>
              <a:rPr lang="ko-KR" altLang="en-US" sz="24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안드로이드</a:t>
            </a: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어플리케이션이 되었다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목포 유달산 뿐만 아니라 목포 전역으로 확장시켜 </a:t>
            </a:r>
            <a:r>
              <a:rPr lang="ko-KR" altLang="en-US" sz="24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양을산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, </a:t>
            </a:r>
            <a:r>
              <a:rPr lang="ko-KR" altLang="en-US" sz="24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입암산</a:t>
            </a:r>
            <a:r>
              <a:rPr lang="en-US" altLang="ko-KR" sz="2400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등에 대한 정보도 추가하여 목포 </a:t>
            </a:r>
            <a:r>
              <a:rPr lang="ko-KR" altLang="en-US" sz="2400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트레킹을</a:t>
            </a:r>
            <a:r>
              <a:rPr lang="ko-KR" altLang="en-US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좀 더 즐겁게 할 수 있도록 개발할 계획이다</a:t>
            </a:r>
            <a:r>
              <a:rPr lang="en-US" altLang="ko-KR" sz="240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.</a:t>
            </a:r>
            <a:endParaRPr lang="ko-KR" altLang="en-US" sz="240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1095262"/>
      </p:ext>
    </p:extLst>
  </p:cSld>
  <p:clrMapOvr>
    <a:masterClrMapping/>
  </p:clrMapOvr>
  <p:transition spd="slow" advClick="0" advTm="1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개발 동기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기능 구현 상황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나만의 코스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주변 </a:t>
            </a:r>
            <a:r>
              <a:rPr lang="ko-KR" altLang="en-US" sz="2400" dirty="0" err="1" smtClean="0"/>
              <a:t>맛집</a:t>
            </a:r>
            <a:r>
              <a:rPr lang="ko-KR" altLang="en-US" sz="2400" dirty="0" smtClean="0"/>
              <a:t> 검색 기능 설명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주변 </a:t>
            </a:r>
            <a:r>
              <a:rPr lang="ko-KR" altLang="en-US" sz="2400" dirty="0" err="1"/>
              <a:t>맛집</a:t>
            </a:r>
            <a:r>
              <a:rPr lang="ko-KR" altLang="en-US" sz="2400" dirty="0"/>
              <a:t> 검색 </a:t>
            </a:r>
            <a:r>
              <a:rPr lang="ko-KR" altLang="en-US" sz="2400" dirty="0" smtClean="0"/>
              <a:t>기능</a:t>
            </a:r>
            <a:endParaRPr lang="en-US" altLang="ko-KR" sz="2400" dirty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조난 신고 기능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추천 코스 기능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/>
              <a:t>보물 찾기 </a:t>
            </a:r>
            <a:r>
              <a:rPr lang="ko-KR" altLang="en-US" sz="2400" dirty="0" smtClean="0"/>
              <a:t>기능</a:t>
            </a:r>
            <a:endParaRPr lang="en-US" altLang="ko-KR" sz="2400" dirty="0" smtClean="0"/>
          </a:p>
          <a:p>
            <a:pPr marL="914400" lvl="1" indent="-457200">
              <a:buFont typeface="+mj-ea"/>
              <a:buAutoNum type="circleNumDbPlain"/>
            </a:pPr>
            <a:r>
              <a:rPr lang="ko-KR" altLang="en-US" sz="2400" dirty="0" smtClean="0"/>
              <a:t>도전 기능 </a:t>
            </a:r>
            <a:endParaRPr lang="en-US" altLang="ko-KR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400" dirty="0" smtClean="0"/>
              <a:t>기대 효과 및 향후 계획 </a:t>
            </a:r>
            <a:endParaRPr lang="ko-KR" altLang="en-US" sz="2400" dirty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66797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</a:t>
            </a:r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목포에 대한 어플리케이션이 현저히 부족</a:t>
            </a:r>
            <a:endParaRPr lang="en-US" altLang="ko-KR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목포라는 지역 특성을 살리는 </a:t>
            </a:r>
            <a:r>
              <a:rPr lang="ko-KR" altLang="en-US" sz="2400" dirty="0" err="1" smtClean="0"/>
              <a:t>앱을</a:t>
            </a:r>
            <a:r>
              <a:rPr lang="ko-KR" altLang="en-US" sz="2400" dirty="0" smtClean="0"/>
              <a:t> 개발 욕구</a:t>
            </a:r>
            <a:endParaRPr lang="en-US" altLang="ko-KR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목포 유달산만의 특화된 </a:t>
            </a:r>
            <a:r>
              <a:rPr lang="ko-KR" altLang="en-US" sz="2400" dirty="0" err="1" smtClean="0"/>
              <a:t>트래킹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</a:t>
            </a:r>
            <a:r>
              <a:rPr lang="ko-KR" altLang="en-US" sz="2400" dirty="0" smtClean="0"/>
              <a:t> 제작</a:t>
            </a:r>
            <a:endParaRPr lang="en-US" altLang="ko-KR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err="1" smtClean="0"/>
              <a:t>트레킹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앱과의</a:t>
            </a:r>
            <a:r>
              <a:rPr lang="ko-KR" altLang="en-US" sz="2400" dirty="0" smtClean="0"/>
              <a:t> 차별성인 추천코스와 주변 </a:t>
            </a:r>
            <a:r>
              <a:rPr lang="ko-KR" altLang="en-US" sz="2400" dirty="0" err="1" smtClean="0"/>
              <a:t>맛집</a:t>
            </a:r>
            <a:r>
              <a:rPr lang="ko-KR" altLang="en-US" sz="2400" dirty="0" smtClean="0"/>
              <a:t> 검색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도전 기능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등의 다양한 </a:t>
            </a:r>
            <a:r>
              <a:rPr lang="ko-KR" altLang="en-US" sz="2400" dirty="0" err="1" smtClean="0"/>
              <a:t>컨텐츠를</a:t>
            </a:r>
            <a:r>
              <a:rPr lang="ko-KR" altLang="en-US" sz="2400" dirty="0" smtClean="0"/>
              <a:t> 추가</a:t>
            </a:r>
            <a:endParaRPr lang="en-US" altLang="ko-KR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 smtClean="0"/>
              <a:t> 쉽고 즐거운 </a:t>
            </a:r>
            <a:r>
              <a:rPr lang="ko-KR" altLang="en-US" sz="2400" dirty="0" err="1" smtClean="0"/>
              <a:t>트레킹이</a:t>
            </a:r>
            <a:r>
              <a:rPr lang="ko-KR" altLang="en-US" sz="2400" dirty="0" smtClean="0"/>
              <a:t> 되도록 만드는 </a:t>
            </a:r>
            <a:r>
              <a:rPr lang="ko-KR" altLang="en-US" sz="2400" dirty="0" err="1" smtClean="0"/>
              <a:t>안드로이드</a:t>
            </a:r>
            <a:r>
              <a:rPr lang="ko-KR" altLang="en-US" sz="2400" dirty="0" smtClean="0"/>
              <a:t> 어플리케이션</a:t>
            </a:r>
            <a:endParaRPr lang="en-US" altLang="ko-KR" sz="2400" dirty="0" smtClean="0"/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1872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0966">
            <a:off x="5546329" y="535426"/>
            <a:ext cx="3323441" cy="1231489"/>
          </a:xfrm>
          <a:prstGeom prst="rect">
            <a:avLst/>
          </a:prstGeom>
        </p:spPr>
      </p:pic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smtClean="0"/>
              <a:t>출발점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목포해양대</a:t>
            </a:r>
            <a:r>
              <a:rPr lang="ko-KR" altLang="en-US" dirty="0" smtClean="0"/>
              <a:t> 도서관</a:t>
            </a:r>
            <a:endParaRPr lang="en-US" altLang="ko-KR" dirty="0" smtClean="0"/>
          </a:p>
          <a:p>
            <a:r>
              <a:rPr lang="ko-KR" altLang="en-US" dirty="0" smtClean="0"/>
              <a:t>도착점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어민동산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나만의 코스 기능</a:t>
            </a:r>
            <a:endParaRPr lang="ko-KR" altLang="en-US" dirty="0"/>
          </a:p>
        </p:txBody>
      </p:sp>
      <p:pic>
        <p:nvPicPr>
          <p:cNvPr id="1028" name="Picture 4" descr="C:\Users\GilhoKim\Desktop\Gmail\1231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25908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4203">
            <a:off x="3661471" y="2728205"/>
            <a:ext cx="1549400" cy="2838450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10" idx="0"/>
          </p:cNvCxnSpPr>
          <p:nvPr/>
        </p:nvCxnSpPr>
        <p:spPr>
          <a:xfrm flipV="1">
            <a:off x="3967955" y="1398676"/>
            <a:ext cx="2924012" cy="14089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98332" y="1891368"/>
            <a:ext cx="2462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en-US" altLang="ko-KR" dirty="0" smtClean="0"/>
              <a:t>GPS </a:t>
            </a:r>
            <a:r>
              <a:rPr lang="ko-KR" altLang="en-US" dirty="0" smtClean="0"/>
              <a:t>기기를 사용하여 자신의 좌표 정보를 송수신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62659" y="4385494"/>
            <a:ext cx="3117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Android </a:t>
            </a:r>
            <a:r>
              <a:rPr lang="en-US" altLang="ko-KR" sz="1400" dirty="0" err="1" smtClean="0"/>
              <a:t>Naver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Map API</a:t>
            </a:r>
            <a:r>
              <a:rPr lang="ko-KR" altLang="en-US" sz="1400" dirty="0" smtClean="0"/>
              <a:t>를 이용하여</a:t>
            </a:r>
            <a:endParaRPr lang="en-US" altLang="ko-KR" sz="1400" dirty="0" smtClean="0"/>
          </a:p>
          <a:p>
            <a:r>
              <a:rPr lang="ko-KR" altLang="en-US" sz="1400" dirty="0" err="1" smtClean="0"/>
              <a:t>앱의</a:t>
            </a:r>
            <a:r>
              <a:rPr lang="ko-KR" altLang="en-US" sz="1400" dirty="0" smtClean="0"/>
              <a:t> 기능을 사용한다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  <p:pic>
        <p:nvPicPr>
          <p:cNvPr id="14" name="_x185438680" descr="EMB000013d45d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20"/>
          <a:stretch>
            <a:fillRect/>
          </a:stretch>
        </p:blipFill>
        <p:spPr bwMode="auto">
          <a:xfrm rot="20449028">
            <a:off x="3766571" y="3031125"/>
            <a:ext cx="1339200" cy="236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5479557" y="1891368"/>
            <a:ext cx="434352" cy="43435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1</a:t>
            </a:r>
            <a:endParaRPr lang="ko-KR" altLang="en-US" sz="28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976314"/>
            <a:ext cx="1550471" cy="1550471"/>
          </a:xfrm>
          <a:prstGeom prst="rect">
            <a:avLst/>
          </a:prstGeom>
        </p:spPr>
      </p:pic>
      <p:cxnSp>
        <p:nvCxnSpPr>
          <p:cNvPr id="17" name="직선 연결선 16"/>
          <p:cNvCxnSpPr>
            <a:stCxn id="10" idx="2"/>
            <a:endCxn id="16" idx="1"/>
          </p:cNvCxnSpPr>
          <p:nvPr/>
        </p:nvCxnSpPr>
        <p:spPr>
          <a:xfrm>
            <a:off x="4904387" y="5487196"/>
            <a:ext cx="2187893" cy="2643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418538" y="4504108"/>
            <a:ext cx="434352" cy="43435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2</a:t>
            </a:r>
            <a:endParaRPr lang="ko-KR" alt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5552064" y="3198775"/>
            <a:ext cx="3113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자신의 좌표를 지도 위에 </a:t>
            </a:r>
            <a:r>
              <a:rPr lang="en-US" altLang="ko-KR" dirty="0" smtClean="0"/>
              <a:t>Overlay</a:t>
            </a:r>
            <a:r>
              <a:rPr lang="ko-KR" altLang="en-US" dirty="0" smtClean="0"/>
              <a:t>하여 현재 위치 및 이동 경로를 표시한다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9" name="오디오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19819"/>
      </p:ext>
    </p:extLst>
  </p:cSld>
  <p:clrMapOvr>
    <a:masterClrMapping/>
  </p:clrMapOvr>
  <p:transition spd="slow"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>
                <a:latin typeface="+mn-ea"/>
              </a:rPr>
              <a:t>Google android map v2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지도 검색 기능을 이용하여 최신의 데이터를 사용 할 수 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API</a:t>
            </a:r>
            <a:r>
              <a:rPr lang="ko-KR" altLang="en-US" sz="2000" dirty="0" smtClean="0">
                <a:latin typeface="+mn-ea"/>
              </a:rPr>
              <a:t>에 업체나 </a:t>
            </a:r>
            <a:r>
              <a:rPr lang="ko-KR" altLang="en-US" sz="2000" dirty="0" err="1" smtClean="0">
                <a:latin typeface="+mn-ea"/>
              </a:rPr>
              <a:t>검물의</a:t>
            </a:r>
            <a:r>
              <a:rPr lang="ko-KR" altLang="en-US" sz="2000" dirty="0" smtClean="0">
                <a:latin typeface="+mn-ea"/>
              </a:rPr>
              <a:t> 방대한 정보를 </a:t>
            </a:r>
            <a:r>
              <a:rPr lang="ko-KR" altLang="en-US" sz="2000" dirty="0" smtClean="0">
                <a:latin typeface="+mn-ea"/>
              </a:rPr>
              <a:t>담기는 어렵다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구글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맵</a:t>
            </a:r>
            <a:r>
              <a:rPr lang="ko-KR" altLang="en-US" sz="2000" dirty="0" smtClean="0">
                <a:latin typeface="+mn-ea"/>
              </a:rPr>
              <a:t> 주소에 쿼리를 보내 필요한 데이터를 얻을 수 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주변 </a:t>
            </a:r>
            <a:r>
              <a:rPr lang="ko-KR" altLang="en-US" sz="2000" dirty="0" err="1" smtClean="0">
                <a:latin typeface="+mn-ea"/>
              </a:rPr>
              <a:t>맛집에</a:t>
            </a:r>
            <a:r>
              <a:rPr lang="ko-KR" altLang="en-US" sz="2000" dirty="0" smtClean="0">
                <a:latin typeface="+mn-ea"/>
              </a:rPr>
              <a:t> 대한 쿼리로 목포의 유명한 음식인 회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낙지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바지락에 대한 </a:t>
            </a:r>
            <a:r>
              <a:rPr lang="ko-KR" altLang="en-US" sz="2000" dirty="0" smtClean="0">
                <a:latin typeface="+mn-ea"/>
              </a:rPr>
              <a:t>쿼리와 휴식을 위한 카페 쿼리를 다룸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75040" cy="13716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주변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검색 기능 설명</a:t>
            </a:r>
            <a:endParaRPr lang="ko-KR" altLang="en-US" dirty="0"/>
          </a:p>
        </p:txBody>
      </p:sp>
      <p:sp>
        <p:nvSpPr>
          <p:cNvPr id="6" name="원통 5"/>
          <p:cNvSpPr/>
          <p:nvPr/>
        </p:nvSpPr>
        <p:spPr>
          <a:xfrm>
            <a:off x="1201552" y="4839866"/>
            <a:ext cx="1512168" cy="1685478"/>
          </a:xfrm>
          <a:prstGeom prst="ca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웹 서비스</a:t>
            </a:r>
            <a:endParaRPr lang="en-US" altLang="ko-KR" sz="2000" b="1" dirty="0" smtClean="0"/>
          </a:p>
          <a:p>
            <a:pPr algn="ctr"/>
            <a:r>
              <a:rPr lang="en-US" altLang="ko-KR" sz="2000" dirty="0"/>
              <a:t> maps.google.co.kr</a:t>
            </a:r>
            <a:endParaRPr lang="ko-KR" altLang="en-US" sz="2000" dirty="0"/>
          </a:p>
        </p:txBody>
      </p:sp>
      <p:sp>
        <p:nvSpPr>
          <p:cNvPr id="7" name="아래쪽 화살표 6"/>
          <p:cNvSpPr/>
          <p:nvPr/>
        </p:nvSpPr>
        <p:spPr>
          <a:xfrm>
            <a:off x="598830" y="2390985"/>
            <a:ext cx="2708820" cy="22322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8830" y="2390985"/>
            <a:ext cx="2686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쿼리 정보</a:t>
            </a:r>
            <a:endParaRPr lang="en-US" altLang="ko-KR" b="1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err="1" smtClean="0"/>
              <a:t>검색어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smtClean="0"/>
              <a:t>특정 </a:t>
            </a:r>
            <a:r>
              <a:rPr lang="ko-KR" altLang="en-US" dirty="0" smtClean="0"/>
              <a:t>주소의 근처</a:t>
            </a:r>
            <a:endParaRPr lang="en-US" altLang="ko-KR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smtClean="0"/>
              <a:t>결과 형식 설정</a:t>
            </a:r>
            <a:endParaRPr lang="en-US" altLang="ko-KR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smtClean="0"/>
              <a:t>결과 범위 결정</a:t>
            </a:r>
            <a:endParaRPr lang="en-US" altLang="ko-KR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smtClean="0"/>
              <a:t>검색 반경 설정</a:t>
            </a:r>
            <a:endParaRPr lang="en-US" altLang="ko-KR" dirty="0" smtClean="0"/>
          </a:p>
          <a:p>
            <a:pPr marL="285750" indent="-285750" algn="ctr">
              <a:buFont typeface="Arial" pitchFamily="34" charset="0"/>
              <a:buChar char="•"/>
            </a:pPr>
            <a:r>
              <a:rPr lang="ko-KR" altLang="en-US" dirty="0" smtClean="0"/>
              <a:t>결과 개수 설정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97900" y="1772816"/>
            <a:ext cx="2088232" cy="50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사용자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41727808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정오각형 8"/>
          <p:cNvSpPr/>
          <p:nvPr/>
        </p:nvSpPr>
        <p:spPr>
          <a:xfrm>
            <a:off x="3030006" y="2060848"/>
            <a:ext cx="2454450" cy="1416353"/>
          </a:xfrm>
          <a:prstGeom prst="pentag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주변 </a:t>
            </a:r>
            <a:r>
              <a:rPr lang="ko-KR" altLang="en-US" dirty="0" err="1" smtClean="0"/>
              <a:t>맛집</a:t>
            </a:r>
            <a:r>
              <a:rPr lang="ko-KR" altLang="en-US" dirty="0" smtClean="0"/>
              <a:t> 검색 기능</a:t>
            </a:r>
            <a:endParaRPr lang="ko-KR" altLang="en-US" dirty="0"/>
          </a:p>
        </p:txBody>
      </p:sp>
      <p:pic>
        <p:nvPicPr>
          <p:cNvPr id="2050" name="Picture 2" descr="C:\Users\GilhoKim\Desktop\Gmail\2013-11-27-01-29-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08344"/>
            <a:ext cx="292227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GilhoKim\Desktop\Gmail\2013-11-27-01-28-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8855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아래로 구부러진 화살표 4"/>
          <p:cNvSpPr/>
          <p:nvPr/>
        </p:nvSpPr>
        <p:spPr>
          <a:xfrm>
            <a:off x="2123728" y="2060848"/>
            <a:ext cx="4289017" cy="1000065"/>
          </a:xfrm>
          <a:prstGeom prst="curvedDownArrow">
            <a:avLst>
              <a:gd name="adj1" fmla="val 27293"/>
              <a:gd name="adj2" fmla="val 47208"/>
              <a:gd name="adj3" fmla="val 540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0006" y="1708344"/>
            <a:ext cx="306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카페에 대한 쿼리를 보냄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576048" y="2276872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검색어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커피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특정 주소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전라도 목포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결과 개수 </a:t>
            </a:r>
            <a:r>
              <a:rPr lang="en-US" altLang="ko-KR" dirty="0" smtClean="0"/>
              <a:t>: 20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검색 반경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최대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3722" y="4869160"/>
            <a:ext cx="51125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기능 구현의 의미</a:t>
            </a:r>
            <a:endParaRPr lang="en-US" altLang="ko-KR" sz="2000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유달산을 등산한 사용자는 휴식 또는 배가 고플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사용자에게 주변 </a:t>
            </a:r>
            <a:r>
              <a:rPr lang="ko-KR" altLang="en-US" dirty="0" err="1" smtClean="0"/>
              <a:t>맛집에</a:t>
            </a:r>
            <a:r>
              <a:rPr lang="ko-KR" altLang="en-US" dirty="0" smtClean="0"/>
              <a:t> 대한 정보를 제공함으로써 </a:t>
            </a:r>
            <a:r>
              <a:rPr lang="ko-KR" altLang="en-US" dirty="0" err="1" smtClean="0"/>
              <a:t>트레킹</a:t>
            </a:r>
            <a:r>
              <a:rPr lang="ko-KR" altLang="en-US" dirty="0" smtClean="0"/>
              <a:t> 이후에 대한 서비스 제공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4128" y="1340768"/>
            <a:ext cx="2592288" cy="36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카페 검색 결과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92388113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조난 신고 기능</a:t>
            </a:r>
            <a:endParaRPr lang="ko-KR" altLang="en-US" dirty="0"/>
          </a:p>
        </p:txBody>
      </p:sp>
      <p:pic>
        <p:nvPicPr>
          <p:cNvPr id="3074" name="Picture 2" descr="C:\Users\GilhoKim\Desktop\Gmail\2013-11-27-01-28-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1844825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ilhoKim\Desktop\Gmail\2013-11-27-01-29-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844823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3" y="5177305"/>
            <a:ext cx="806489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기능 구현 의미</a:t>
            </a:r>
            <a:endParaRPr lang="en-US" altLang="ko-KR" sz="2000" b="1" dirty="0" smtClean="0"/>
          </a:p>
          <a:p>
            <a:r>
              <a:rPr lang="en-US" altLang="ko-KR" dirty="0" smtClean="0"/>
              <a:t>:</a:t>
            </a:r>
            <a:r>
              <a:rPr lang="ko-KR" altLang="en-US" dirty="0" smtClean="0"/>
              <a:t>사용자가 조난을 당해 구조가 시급한 상황에 처한다면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메시지를 보내는 것도 전화를 하는 것도 힘든 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버튼을 누른다는 것으로 저장해둔 비상 연락망에 현재의 좌표를 받아와 구조요청을 함으로 신속한 구조가 가능토록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C:\Users\GilhoKim\Desktop\Gmail\2013-11-27-01-56-2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49" y="1844824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위로 구부러진 화살표 4"/>
          <p:cNvSpPr/>
          <p:nvPr/>
        </p:nvSpPr>
        <p:spPr>
          <a:xfrm>
            <a:off x="4499992" y="4768048"/>
            <a:ext cx="2952328" cy="533160"/>
          </a:xfrm>
          <a:prstGeom prst="curvedUp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765483" y="2780928"/>
            <a:ext cx="616608" cy="72008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9552" y="1542590"/>
            <a:ext cx="20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비상연락망 설정</a:t>
            </a:r>
            <a:endParaRPr lang="ko-KR" alt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76148" y="1542590"/>
            <a:ext cx="21917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사용 중 구조요청</a:t>
            </a:r>
            <a:endParaRPr lang="ko-KR" alt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154259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b="1" dirty="0" smtClean="0"/>
              <a:t>좌표 및 메시지 전송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23752694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코스 기능</a:t>
            </a:r>
            <a:endParaRPr lang="ko-KR" altLang="en-US" dirty="0"/>
          </a:p>
        </p:txBody>
      </p:sp>
      <p:pic>
        <p:nvPicPr>
          <p:cNvPr id="4098" name="Picture 2" descr="C:\Users\GilhoKim\Desktop\Gmail\2013-11-27-01-27-3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16471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GilhoKim\Desktop\Gmail\2013-11-27-01-27-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016472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GilhoKim\Desktop\Gmail\2013-11-27-01-27-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016472"/>
            <a:ext cx="2191703" cy="29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628800"/>
            <a:ext cx="219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추천코스 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86294" y="1628800"/>
            <a:ext cx="219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추천코스 </a:t>
            </a:r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1615694"/>
            <a:ext cx="219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추천코스 </a:t>
            </a:r>
            <a:r>
              <a:rPr lang="en-US" altLang="ko-KR" b="1" dirty="0" smtClean="0"/>
              <a:t>3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4939694"/>
            <a:ext cx="21917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출발지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어민 동산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1600" b="1" dirty="0" smtClean="0"/>
              <a:t>코스 설명</a:t>
            </a:r>
            <a:endParaRPr lang="en-US" altLang="ko-KR" sz="1600" b="1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어민 동산에서 보이는 바다와 목포대교의 풍경을 볼 수 있음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3419872" y="4939695"/>
            <a:ext cx="215812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출발지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유달</a:t>
            </a:r>
            <a:r>
              <a:rPr lang="ko-KR" altLang="en-US" dirty="0" smtClean="0"/>
              <a:t> 공원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sz="1600" b="1" dirty="0" smtClean="0"/>
              <a:t>코스 설명</a:t>
            </a:r>
            <a:endParaRPr lang="en-US" altLang="ko-KR" sz="1600" b="1" dirty="0" smtClean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시내와 가까운 출발지로 빠르게 </a:t>
            </a:r>
            <a:r>
              <a:rPr lang="ko-KR" altLang="en-US" sz="1600" dirty="0" err="1" smtClean="0"/>
              <a:t>트레킹을</a:t>
            </a:r>
            <a:r>
              <a:rPr lang="ko-KR" altLang="en-US" sz="1600" dirty="0" smtClean="0"/>
              <a:t> 하고 싶은 분께 추천 </a:t>
            </a:r>
            <a:endParaRPr lang="en-US" altLang="ko-KR" sz="1600" dirty="0" smtClean="0"/>
          </a:p>
          <a:p>
            <a:endParaRPr lang="ko-KR" alt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300192" y="4939695"/>
            <a:ext cx="219170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출발지 </a:t>
            </a:r>
            <a:r>
              <a:rPr lang="en-US" altLang="ko-KR" dirty="0" smtClean="0"/>
              <a:t>:  </a:t>
            </a:r>
            <a:r>
              <a:rPr lang="ko-KR" altLang="en-US" dirty="0" err="1" smtClean="0"/>
              <a:t>낙조대</a:t>
            </a:r>
            <a:endParaRPr lang="en-US" altLang="ko-KR" dirty="0" smtClean="0"/>
          </a:p>
          <a:p>
            <a:endParaRPr lang="en-US" altLang="ko-KR" sz="1600" dirty="0" smtClean="0"/>
          </a:p>
          <a:p>
            <a:r>
              <a:rPr lang="ko-KR" altLang="en-US" sz="1600" b="1" dirty="0" smtClean="0"/>
              <a:t>코스 설명</a:t>
            </a:r>
            <a:endParaRPr lang="en-US" altLang="ko-KR" sz="1600" b="1" dirty="0"/>
          </a:p>
          <a:p>
            <a:r>
              <a:rPr lang="en-US" altLang="ko-KR" sz="1600" dirty="0" smtClean="0"/>
              <a:t>: </a:t>
            </a:r>
            <a:r>
              <a:rPr lang="ko-KR" altLang="en-US" sz="1600" dirty="0" smtClean="0"/>
              <a:t>조금만 올라가도 보이는 바다 풍경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일출 일몰 시에 장관을 이룸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0334017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ko-KR" altLang="en-US" sz="2000" dirty="0"/>
              <a:t>좀 더 개발 해야 하는 </a:t>
            </a:r>
            <a:r>
              <a:rPr lang="ko-KR" altLang="en-US" sz="2000" dirty="0" smtClean="0"/>
              <a:t>기능</a:t>
            </a:r>
            <a:endParaRPr lang="en-US" altLang="ko-KR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지정된 경로에 따라 </a:t>
            </a:r>
            <a:r>
              <a:rPr lang="ko-KR" altLang="en-US" sz="2000" dirty="0" err="1" smtClean="0"/>
              <a:t>트레킹을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하다보면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보물이란 이벤트 발생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보물을 획득했다는 표시와 함께 획득 보물의 수가 증가한다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/>
              <a:t>지정된 경로가 아닌 임의의 지점에 보물을 놓을 시 안전의 위험이 되는 요소가 될 수 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dirty="0" smtClean="0"/>
              <a:t>추가 구현 해야 할 사항</a:t>
            </a:r>
            <a:endParaRPr lang="en-US" altLang="ko-KR" sz="2000" dirty="0" smtClean="0"/>
          </a:p>
          <a:p>
            <a:pPr marL="800100" lvl="1" indent="-342900"/>
            <a:r>
              <a:rPr lang="ko-KR" altLang="en-US" sz="1600" dirty="0" smtClean="0"/>
              <a:t>보물을 얻었다는 획득에 대한 이벤트 부족</a:t>
            </a:r>
            <a:endParaRPr lang="en-US" altLang="ko-KR" sz="1600" dirty="0" smtClean="0"/>
          </a:p>
          <a:p>
            <a:pPr marL="800100" lvl="1" indent="-342900"/>
            <a:r>
              <a:rPr lang="ko-KR" altLang="en-US" sz="1600" dirty="0" smtClean="0"/>
              <a:t>획득한 보물에 대한 보상 및 이벤트 부족</a:t>
            </a:r>
            <a:endParaRPr lang="en-US" altLang="ko-KR" sz="1600" dirty="0" smtClean="0"/>
          </a:p>
          <a:p>
            <a:pPr marL="342900" indent="-342900">
              <a:buFont typeface="Arial" pitchFamily="34" charset="0"/>
              <a:buChar char="•"/>
            </a:pPr>
            <a:endParaRPr lang="ko-KR" altLang="en-US" sz="2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보물 찾기 화면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보물 찾기 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pic>
        <p:nvPicPr>
          <p:cNvPr id="5123" name="Picture 3" descr="C:\Users\GilhoKim\Desktop\Gmail\2013-11-27-02-10-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2922270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22372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79</TotalTime>
  <Words>571</Words>
  <Application>Microsoft Office PowerPoint</Application>
  <PresentationFormat>화면 슬라이드 쇼(4:3)</PresentationFormat>
  <Paragraphs>100</Paragraphs>
  <Slides>11</Slides>
  <Notes>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테마1</vt:lpstr>
      <vt:lpstr>MULJOMDAO 목포 유달산 트래킹을 위한 안드로이드 어플리케이션 </vt:lpstr>
      <vt:lpstr>목 차</vt:lpstr>
      <vt:lpstr>개발 목적</vt:lpstr>
      <vt:lpstr>나만의 코스 기능</vt:lpstr>
      <vt:lpstr>주변 맛집 검색 기능 설명</vt:lpstr>
      <vt:lpstr>주변 맛집 검색 기능</vt:lpstr>
      <vt:lpstr>조난 신고 기능</vt:lpstr>
      <vt:lpstr>추천 코스 기능</vt:lpstr>
      <vt:lpstr>보물 찾기 기능</vt:lpstr>
      <vt:lpstr>도전 기능</vt:lpstr>
      <vt:lpstr>기대효과 및 향후 계획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MULJOMDAO 목포 유달산 트래킹을 위한 안드로이드 어플리케이션</dc:title>
  <dc:creator>GilhoKim</dc:creator>
  <cp:lastModifiedBy>GilhoKim</cp:lastModifiedBy>
  <cp:revision>16</cp:revision>
  <dcterms:created xsi:type="dcterms:W3CDTF">2013-11-26T16:24:04Z</dcterms:created>
  <dcterms:modified xsi:type="dcterms:W3CDTF">2013-11-26T17:43:58Z</dcterms:modified>
</cp:coreProperties>
</file>